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56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07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33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858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64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864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52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21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7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598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06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218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053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8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673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095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92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C26985-68D3-44A2-8C61-EAD4E75A8FCD}" type="datetimeFigureOut">
              <a:rPr lang="en-IN" smtClean="0"/>
              <a:t>21-01-2026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EC4A622-871E-4713-BEE4-600EAF537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23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DC91-9DC5-CEFF-3161-165BC1F94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635299-C11B-B607-716B-B237ED139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2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l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     </a:t>
            </a:r>
            <a:r>
              <a:rPr lang="en-US" sz="5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AC/DC and GIA </a:t>
            </a:r>
          </a:p>
          <a:p>
            <a:pPr algn="r"/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 Arun Kumar</a:t>
            </a:r>
          </a:p>
          <a:p>
            <a:pPr algn="r"/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Financial Administrative Officer</a:t>
            </a:r>
            <a:endParaRPr lang="en-IN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174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0023-08F3-7CF4-BCCF-B8676FBF6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46725"/>
            <a:ext cx="9601196" cy="855812"/>
          </a:xfrm>
        </p:spPr>
        <p:txBody>
          <a:bodyPr>
            <a:noAutofit/>
          </a:bodyPr>
          <a:lstStyle/>
          <a:p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,0lh0 ¼vfxze fudklh½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DC-3963-D0AB-7629-3469A97ED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50592"/>
            <a:ext cx="9601196" cy="3425276"/>
          </a:xfrm>
        </p:spPr>
        <p:txBody>
          <a:bodyPr>
            <a:normAutofit lnSpcReduction="10000"/>
          </a:bodyPr>
          <a:lstStyle/>
          <a:p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kdkfj;ksa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vfxze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MhŒlhŒ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6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ekg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vUnj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egkys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kkdkj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ls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djkus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çko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izR;sd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nkf;Ro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,0lh0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okj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iath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la/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kkfjr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muds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lkeatu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vuqJo.k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tk;A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fofo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varxZr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fofHkUUk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enksa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Fkk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lkbZfdy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iks'kkd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fcgkj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n'kZu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Hkou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fuekZ.k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bR;kfn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,0lh0 ¼vfxze fudklh½ ds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fuEuor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~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IN" sz="2800" dirty="0"/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xSj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kstuk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@;kstuk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vUrxZr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vfxze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ŒlhŒ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}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ftldk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lqyHk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izlax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,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dh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Øe”k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20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20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&amp;1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20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&amp;2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: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20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4869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DC-3963-D0AB-7629-3469A97ED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funs'kky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vfxze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fofHkUu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bR;kfn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miyC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vfxze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ds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Lo;a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khuLFk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ds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mnkgj.k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 ;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fo|ky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vfxze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ftyk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f'k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{kk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}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miyC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ftyk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f'k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{kk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tk,xkA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ykxw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iwoZ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foŸkh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2019&amp;20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dsUnz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¡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Hkstk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foLr`r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rS;kj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fuEukafdr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izfØ;kvksa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ikyu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I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foLr`r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DC Bill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fofgr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rS;kj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fyLV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okafNr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lwpuk;sa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tk,xkA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lqyHk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izlax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fyLV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&amp;3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II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fnukad&amp;01-10-2011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ekeyksa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 39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fnukad&amp;01-10-2011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ekeyksa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 27A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lqyHk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izlax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 39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&amp;4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IN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C6FEC4-11FF-ECC8-7792-081778E9A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46725"/>
            <a:ext cx="9601196" cy="855812"/>
          </a:xfrm>
        </p:spPr>
        <p:txBody>
          <a:bodyPr>
            <a:noAutofit/>
          </a:bodyPr>
          <a:lstStyle/>
          <a:p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,0lh0 ¼vfxze fudklh½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3286636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DC-3963-D0AB-7629-3469A97ED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ejEer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flfoy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lR;kiu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Lo:i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estsjesaV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cqd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M.B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izfof"V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,e0 ch0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cqd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uke]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irk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fnukad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400"/>
              <a:buFont typeface="Wingdings" panose="05000000000000000000" pitchFamily="2" charset="2"/>
              <a:buChar char="§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foLr`r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DC Bill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Pass for Rs.............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Paid &amp; Cancelled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vyx&amp;vyx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eqgj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vyx&amp;vyx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400"/>
              <a:buFont typeface="Times New Roman" panose="02020603050405020304" pitchFamily="18" charset="0"/>
              <a:buAutoNum type="romanLcPeriod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GST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TDS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dVkSrh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fu;ekuqlkj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foLr`r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vkdfLed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DC Bill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CTMIS/ CFMS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IN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693AE13-FAFC-38F1-F18B-58D415DA4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46725"/>
            <a:ext cx="9601196" cy="855812"/>
          </a:xfrm>
        </p:spPr>
        <p:txBody>
          <a:bodyPr>
            <a:noAutofit/>
          </a:bodyPr>
          <a:lstStyle/>
          <a:p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,0lh0 ¼vfxze fudklh½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1889832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D35DC-3963-D0AB-7629-3469A97ED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ek/;e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;k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RTGS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gLrkarj.k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RTGS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ekeyksa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UTR No. ……….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uaŒ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S.V. No.)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ladfyr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n'kk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dk;kZy;okj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LFkk;h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lkexzh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kjhn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HkaMkj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iath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HkaMkj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iath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Stock Entry No.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`"B la[;k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iqf"V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psd@cSad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Mªk¶V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psd@cSad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Mªk¶V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la[;k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fnukad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uke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tk,A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uxn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Hkqxrku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vuqefr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fo|ky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Hkou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fuekZ.k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ekeys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vxj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fo|ky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 27C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C1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27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(B2) (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ykxw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ftyk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IN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8A69200-6D08-FE84-AAF6-8643B4E3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46725"/>
            <a:ext cx="9601196" cy="855812"/>
          </a:xfrm>
        </p:spPr>
        <p:txBody>
          <a:bodyPr>
            <a:noAutofit/>
          </a:bodyPr>
          <a:lstStyle/>
          <a:p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,0lh0 ¼vfxze fudklh½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3474136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C3D72-BF48-0302-11F9-E231FF076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IV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,0lh0 ¼vfxze fudklh½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HkkmplZ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foLr`r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DC Bill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tk,xkA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V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vfHkJo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lek;ksftr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HkkmplZ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izkfIr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jlhn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Mh0lh0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tk,A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D3F4A32-4F53-2324-597C-252954D8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46725"/>
            <a:ext cx="9601196" cy="855812"/>
          </a:xfrm>
        </p:spPr>
        <p:txBody>
          <a:bodyPr>
            <a:noAutofit/>
          </a:bodyPr>
          <a:lstStyle/>
          <a:p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,0lh0 ¼vfxze fudklh½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1492942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CF81B8-28FA-6D46-34BE-6FC2974E5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46725"/>
            <a:ext cx="9601196" cy="855812"/>
          </a:xfrm>
        </p:spPr>
        <p:txBody>
          <a:bodyPr>
            <a:noAutofit/>
          </a:bodyPr>
          <a:lstStyle/>
          <a:p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,0lh0 ¼vfxze fudklh½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F665B-AC11-3264-7F48-A80EBD410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296" y="2414016"/>
            <a:ext cx="9671301" cy="3461852"/>
          </a:xfrm>
        </p:spPr>
        <p:txBody>
          <a:bodyPr>
            <a:normAutofit fontScale="62500" lnSpcReduction="20000"/>
          </a:bodyPr>
          <a:lstStyle/>
          <a:p>
            <a:pPr marL="342900" lvl="0" indent="-342900" algn="just">
              <a:lnSpc>
                <a:spcPct val="115000"/>
              </a:lnSpc>
              <a:buSzPts val="1200"/>
              <a:buFont typeface="Times New Roman" panose="02020603050405020304" pitchFamily="18" charset="0"/>
              <a:buAutoNum type="arabicPeriod"/>
            </a:pPr>
            <a:r>
              <a:rPr lang="en-US" sz="1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17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ykxw</a:t>
            </a:r>
            <a:r>
              <a:rPr lang="en-US" sz="17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gksus</a:t>
            </a:r>
            <a:r>
              <a:rPr lang="en-US" sz="17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7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ckn</a:t>
            </a:r>
            <a:r>
              <a:rPr lang="en-US" sz="17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7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foŸkh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o"kZ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2019&amp;20 ls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v|ru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lc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LdSUM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Scanned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vkWuykbZu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lcfeV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Submit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fuEukafdr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izfØ;kvksa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ikyu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';d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endParaRPr lang="en-IN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8940" algn="just">
              <a:lnSpc>
                <a:spcPct val="115000"/>
              </a:lnSpc>
            </a:pP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I 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foLr`r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DC Bill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fofgr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dh ,d ¼01½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rS;kj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fyLV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okafNr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lwpuk;sa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tk,xkA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8940" algn="just">
              <a:lnSpc>
                <a:spcPct val="115000"/>
              </a:lnSpc>
              <a:spcAft>
                <a:spcPts val="1000"/>
              </a:spcAft>
            </a:pP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II 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 27A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lwpuk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djrs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III 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:Œ 5000 ls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iw.kZ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çek.kd;qDr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LdSu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(BTC -27A)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 -27A 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17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&amp;5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: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IV 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:Œ 5000 ls de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Scanned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çfr</a:t>
            </a: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BTC -27A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çsf"kr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ugha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vfirq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kkfjr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V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çR;sd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ctV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kh"kZokj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,d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ftYncan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xkMZ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QkbZy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mDr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kh"kZ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kkfjr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tk;saxsA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xkMZ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QkbZy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ck¡;s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Hkkx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bUMsDl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gksxk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ftlij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frfFkokj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Øeokj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dS'keseks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uacj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uacj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S.V. No.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QkbZy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nkfgus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Hkkx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uhps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Øe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la[;k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vuqlkj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j[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çkjaHk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15000"/>
              </a:lnSpc>
              <a:spcAft>
                <a:spcPts val="1000"/>
              </a:spcAft>
            </a:pPr>
            <a:r>
              <a:rPr lang="en-US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VI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 :Œ 5000 ls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ewyçfr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j[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blfy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j[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k&amp;j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kkc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çHkkj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varj.k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leqfpr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O;oLFkk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ç/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rkfd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kkadu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vads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mŸkjnkf;Ro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fu/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kkZj.k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dfBukbZ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mRiUu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ugha</a:t>
            </a:r>
            <a:r>
              <a:rPr lang="en-US" sz="17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gksA</a:t>
            </a:r>
            <a:endParaRPr lang="en-IN" sz="17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400"/>
            </a:pP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çR;sd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lc&amp;Hkkmpj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^^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Pass for Rs........" 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^^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Paid and Cancelled"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HkaMkj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iath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`"B la[;k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HkaMkj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iath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çfof"V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laŒ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-----------------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ntZ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';d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çek.khdj.k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djrs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uacj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</a:t>
            </a:r>
            <a:r>
              <a:rPr lang="en-US" sz="17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[kk </a:t>
            </a:r>
            <a:r>
              <a:rPr lang="en-US" sz="17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17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050849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F665B-AC11-3264-7F48-A80EBD410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864" y="2569464"/>
            <a:ext cx="9698733" cy="3306404"/>
          </a:xfrm>
        </p:spPr>
        <p:txBody>
          <a:bodyPr>
            <a:normAutofit fontScale="25000" lnSpcReduction="20000"/>
          </a:bodyPr>
          <a:lstStyle/>
          <a:p>
            <a:pPr marL="342900" lvl="0" indent="-342900" algn="just" fontAlgn="base">
              <a:lnSpc>
                <a:spcPct val="115000"/>
              </a:lnSpc>
              <a:buClr>
                <a:srgbClr val="000000"/>
              </a:buClr>
              <a:buSzPts val="1400"/>
              <a:buFont typeface="Times New Roman" panose="02020603050405020304" pitchFamily="18" charset="0"/>
              <a:buAutoNum type="romanLcPeriod"/>
            </a:pP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vkWuykbZu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l`ftr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,d 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Bill Reference No./Date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l`ftr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gksrk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l`ftr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la[;k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bl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Bill Reference No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vfuok;Z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56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buClr>
                <a:srgbClr val="000000"/>
              </a:buClr>
              <a:buSzPts val="1400"/>
            </a:pP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fooj.kh ;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Fkk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dS'keseks@fcy@buok;l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uacj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uacj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oLrq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lsok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fooj.kh] ek=k]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rFkk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dqy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tk;A</a:t>
            </a:r>
            <a:endParaRPr lang="en-IN" sz="56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buClr>
                <a:srgbClr val="000000"/>
              </a:buClr>
              <a:buSzPts val="1400"/>
            </a:pP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xkMZ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QkbZy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kkfjr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,d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fyfid@ç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fyfid@ys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kkiky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ukfer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xkMZ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QkbZy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kkfjr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okys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dehZ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LFkkukarj.k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fLFkfr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xkMZ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QkbZy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tk¡pksijkar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çHkkj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varj.k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lqfuf'pr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56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buClr>
                <a:srgbClr val="000000"/>
              </a:buClr>
              <a:buSzPts val="1400"/>
            </a:pP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ç/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;k muds }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çkf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kd`r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dksbZ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çR;sd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ekg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xkMZ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QkbZy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kkfjr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tk¡p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dh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j[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k&amp;j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kko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;k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çHkkj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varj.k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mRiUu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fdlh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qfV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dehZ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lkFk&amp;lkFk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ç/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kku@muds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çkf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kd`r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ftEesokj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gksaxsA</a:t>
            </a:r>
            <a:endParaRPr lang="en-IN" sz="56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buClr>
                <a:srgbClr val="000000"/>
              </a:buClr>
              <a:buSzPts val="1400"/>
            </a:pP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jkf'k;ksa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okys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lc&amp;HkkmplZ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egkys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kkdkj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vads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foŸk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vads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;k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tk¡p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vkSj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tk¡p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le{k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miLFkkfir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5600" u="none" strike="noStrike" dirty="0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56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VII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funs”kky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}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xbZ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;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ykHkqd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[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kkrs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cSad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varfjr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fLFkfr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ks’k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caSd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psd@Mªk¶V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ek/;e ls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DDO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DDO 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pkyku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ek/;e ls [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kkrs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pkyku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okilh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kh"kZ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pkyku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T.C. No. (Treasury Challan No.),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fnukad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okilh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kh"kZ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dksM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cSad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ewgj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vkSj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gLrk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pkfg,A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5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en-US" sz="5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 VIII 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19-12-2025 ls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iqu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Mh0lh0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vkWQykbZu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ek/;e ls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jgk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tks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01-04-2019 ls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vkWuykbZu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ek/;e ls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FkkA</a:t>
            </a: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5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4510" indent="0" algn="just">
              <a:lnSpc>
                <a:spcPct val="115000"/>
              </a:lnSpc>
              <a:buNone/>
            </a:pP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5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319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56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5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692CAC7-DDF8-2DDA-C39C-DE9F916A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46725"/>
            <a:ext cx="9601196" cy="85581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,0lh0 ¼vfxze fudklh½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:) Mh0lh0 ¼fMVsy dafVtsUlh½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364196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bill&#10;&#10;Description automatically generated">
            <a:extLst>
              <a:ext uri="{FF2B5EF4-FFF2-40B4-BE49-F238E27FC236}">
                <a16:creationId xmlns:a16="http://schemas.microsoft.com/office/drawing/2014/main" id="{FD253D00-0A02-D591-3F94-0DB7BC780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7" y="615821"/>
            <a:ext cx="8276253" cy="5626360"/>
          </a:xfrm>
        </p:spPr>
      </p:pic>
    </p:spTree>
    <p:extLst>
      <p:ext uri="{BB962C8B-B14F-4D97-AF65-F5344CB8AC3E}">
        <p14:creationId xmlns:p14="http://schemas.microsoft.com/office/powerpoint/2010/main" val="1752893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document&#10;&#10;Description automatically generated">
            <a:extLst>
              <a:ext uri="{FF2B5EF4-FFF2-40B4-BE49-F238E27FC236}">
                <a16:creationId xmlns:a16="http://schemas.microsoft.com/office/drawing/2014/main" id="{00DFAAF1-DAE6-983A-6B0A-134A7C997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32" y="923545"/>
            <a:ext cx="9619487" cy="4951794"/>
          </a:xfrm>
        </p:spPr>
      </p:pic>
    </p:spTree>
    <p:extLst>
      <p:ext uri="{BB962C8B-B14F-4D97-AF65-F5344CB8AC3E}">
        <p14:creationId xmlns:p14="http://schemas.microsoft.com/office/powerpoint/2010/main" val="3930963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ocument with text on it&#10;&#10;Description automatically generated">
            <a:extLst>
              <a:ext uri="{FF2B5EF4-FFF2-40B4-BE49-F238E27FC236}">
                <a16:creationId xmlns:a16="http://schemas.microsoft.com/office/drawing/2014/main" id="{06975CB8-D593-497B-F275-BD2F51B791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2" y="740665"/>
            <a:ext cx="10030967" cy="5134674"/>
          </a:xfrm>
        </p:spPr>
      </p:pic>
    </p:spTree>
    <p:extLst>
      <p:ext uri="{BB962C8B-B14F-4D97-AF65-F5344CB8AC3E}">
        <p14:creationId xmlns:p14="http://schemas.microsoft.com/office/powerpoint/2010/main" val="325081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form&#10;&#10;Description automatically generated">
            <a:extLst>
              <a:ext uri="{FF2B5EF4-FFF2-40B4-BE49-F238E27FC236}">
                <a16:creationId xmlns:a16="http://schemas.microsoft.com/office/drawing/2014/main" id="{7CA1B2CB-3DD5-B0D4-CBD8-E66D87FCF9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" y="667513"/>
            <a:ext cx="10634472" cy="5207826"/>
          </a:xfrm>
        </p:spPr>
      </p:pic>
    </p:spTree>
    <p:extLst>
      <p:ext uri="{BB962C8B-B14F-4D97-AF65-F5344CB8AC3E}">
        <p14:creationId xmlns:p14="http://schemas.microsoft.com/office/powerpoint/2010/main" val="4126698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document&#10;&#10;Description automatically generated">
            <a:extLst>
              <a:ext uri="{FF2B5EF4-FFF2-40B4-BE49-F238E27FC236}">
                <a16:creationId xmlns:a16="http://schemas.microsoft.com/office/drawing/2014/main" id="{A8321B1B-3E04-7457-DF78-45901F3FD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736" y="630937"/>
            <a:ext cx="10113263" cy="5253546"/>
          </a:xfrm>
        </p:spPr>
      </p:pic>
    </p:spTree>
    <p:extLst>
      <p:ext uri="{BB962C8B-B14F-4D97-AF65-F5344CB8AC3E}">
        <p14:creationId xmlns:p14="http://schemas.microsoft.com/office/powerpoint/2010/main" val="3525564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385E-3318-33A0-9978-1E99EC12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20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DCAC7-AB5A-6202-D15E-C63ABF60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lgk;d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vuqnku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rgr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fofHkUUk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lkbZfdy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iks'kkd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o`fr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kstuk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izksRlkgu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kstuk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bR;kfn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fuEuor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~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2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kdkfj;ksa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fofHkUu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kstukvksa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ekg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vUnj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izR;sd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nkf;Ro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Lohd`R;kns”k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vkyksd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la/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tk,xkA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kstuk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ftldk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42A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lqyHk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izlax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42A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Øe”k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&amp;1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&amp;2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7732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385E-3318-33A0-9978-1E99EC12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DCAC7-AB5A-6202-D15E-C63ABF60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buSzPts val="12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foHkkx@funs'kky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vUrxZr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LohÑR;kns”k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vkyksd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fofHkUu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miyC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2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Lohd`R;kns'k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foeqDr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Lo;a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khuLFk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Lohd`R;kns'k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vFkok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mijksDr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i'pkr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çek.k&amp;i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miyC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8562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385E-3318-33A0-9978-1E99EC12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DCAC7-AB5A-6202-D15E-C63ABF60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buSzPts val="1200"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ykxw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iwoZ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foŸkh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2018&amp;19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iwoZ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foÙk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laxzg.k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dsUnz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¡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egkys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kkdkj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fcgkj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Hkstk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yfEcr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Øe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fuEukafdr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izfØ;kvksa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ikyu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fofgr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rS;kj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fyLV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okafNr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lwpukvksa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lqyHk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izlax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fyLV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&amp;3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BTC-42A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vyx&amp;vyx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¼eqgj lfgr½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9049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385E-3318-33A0-9978-1E99EC12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DCAC7-AB5A-6202-D15E-C63ABF60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CTMIS/CFMS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gLrkarj.k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DBT/RTGS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ekeyksa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DBT/RTGS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gksxkA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lqyHk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izlax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DBT/RTGS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vuqyXud</a:t>
            </a:r>
            <a:r>
              <a:rPr lang="en-US" sz="1800" b="1" u="sng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&amp;4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400"/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,d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dk;kZy;ksa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dk;kZy;okj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vkoafVr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gksxkA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1397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385E-3318-33A0-9978-1E99EC12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DCAC7-AB5A-6202-D15E-C63ABF60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ykxw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gksus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ckn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foŸkh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o"kZ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2019&amp;20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v|ru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vkWuykbZu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lcfeV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fuEukafdr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izfØ;kvksa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ikyu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';d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%&amp;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Lohd`R;kns'k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“kk[kk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fuxZr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vkoaVu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vkns”k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vkyksd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funs”kky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O;;u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kdkjh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fudklh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miyC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DBT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miyC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djk;h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x;h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vuqeksfnr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lwph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cSadksa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ykHkqd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kkrsa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foHkkx@funs'kky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;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ykHkqd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fLFkfr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ks’k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jkf”k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psd@Mªk¶V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DDO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DDO 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pkyku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ek/;e ls 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kkrs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8782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385E-3318-33A0-9978-1E99EC12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DCAC7-AB5A-6202-D15E-C63ABF60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  <a:buSzPts val="1400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DBT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dks"kkax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O;; dk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O;kSjk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çkIr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funs”kky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BTC -42A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LdSUM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Scanned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dks’kkxkj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vkWuykbu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lcfEkV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Submit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bldh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ewy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lacaf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funs”kky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;@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la?kkfjr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SzPts val="1400"/>
            </a:pP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j[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lewfpr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O;oLFkk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dk;kZy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ç/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kkadu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vads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mŸkjnkf;Ro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fu/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kkZj.k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dfBukbZ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mRiUu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ugha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gksA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400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vkWuykbZu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lcfEkV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Submit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gksus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mijkar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,d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Reference No./Date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l`ftr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gksrk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ftls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CFMS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l`ftr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dks"kkxkj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fcy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la[;k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bl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lkFk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layXu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lHkh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Bill Reference No.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vfuok;Z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ntZ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tk;sxk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rkfd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Hkfo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";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{; ds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rkSj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bls ns[kk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ldsA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457200" indent="90170" algn="just">
              <a:lnSpc>
                <a:spcPct val="115000"/>
              </a:lnSpc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- 19-12-2025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iqu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;w0lh0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vkWQykbZu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jgk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90170"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tks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01-04-2019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vkWuykbZu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ek/;e ls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fd;k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tkrk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FkkA</a:t>
            </a:r>
            <a:r>
              <a:rPr lang="en-US" sz="1800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AutoNum type="romanLcPeriod"/>
            </a:pPr>
            <a:endParaRPr lang="en-IN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7004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385E-3318-33A0-9978-1E99EC12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mi;ksfxrk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izek.k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ds ek/;e ls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lek;kstu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gsrq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ekud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lapkyu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izfØ;k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¼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Operating Procedure</a:t>
            </a:r>
            <a:r>
              <a:rPr lang="en-US" sz="1800" b="1" dirty="0">
                <a:effectLst/>
                <a:latin typeface="Kruti Dev 01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br>
              <a:rPr lang="en-IN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pic>
        <p:nvPicPr>
          <p:cNvPr id="5" name="Content Placeholder 4" descr="A close-up of a bill&#10;&#10;Description automatically generated">
            <a:extLst>
              <a:ext uri="{FF2B5EF4-FFF2-40B4-BE49-F238E27FC236}">
                <a16:creationId xmlns:a16="http://schemas.microsoft.com/office/drawing/2014/main" id="{C2C12C23-8DAD-4E29-F44F-B6D4F4E45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667513"/>
            <a:ext cx="9988293" cy="5207826"/>
          </a:xfrm>
        </p:spPr>
      </p:pic>
    </p:spTree>
    <p:extLst>
      <p:ext uri="{BB962C8B-B14F-4D97-AF65-F5344CB8AC3E}">
        <p14:creationId xmlns:p14="http://schemas.microsoft.com/office/powerpoint/2010/main" val="578350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se-up of a document&#10;&#10;Description automatically generated">
            <a:extLst>
              <a:ext uri="{FF2B5EF4-FFF2-40B4-BE49-F238E27FC236}">
                <a16:creationId xmlns:a16="http://schemas.microsoft.com/office/drawing/2014/main" id="{32AD59EA-040F-DFF1-D9D4-740CBED34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72" y="768097"/>
            <a:ext cx="9921240" cy="5107242"/>
          </a:xfrm>
        </p:spPr>
      </p:pic>
    </p:spTree>
    <p:extLst>
      <p:ext uri="{BB962C8B-B14F-4D97-AF65-F5344CB8AC3E}">
        <p14:creationId xmlns:p14="http://schemas.microsoft.com/office/powerpoint/2010/main" val="2369458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-up of a paper&#10;&#10;Description automatically generated">
            <a:extLst>
              <a:ext uri="{FF2B5EF4-FFF2-40B4-BE49-F238E27FC236}">
                <a16:creationId xmlns:a16="http://schemas.microsoft.com/office/drawing/2014/main" id="{03C96C33-E011-B510-5C62-E4E128961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49225"/>
            <a:ext cx="11036808" cy="5669280"/>
          </a:xfrm>
        </p:spPr>
      </p:pic>
    </p:spTree>
    <p:extLst>
      <p:ext uri="{BB962C8B-B14F-4D97-AF65-F5344CB8AC3E}">
        <p14:creationId xmlns:p14="http://schemas.microsoft.com/office/powerpoint/2010/main" val="1407967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se-up of a paper&#10;&#10;Description automatically generated">
            <a:extLst>
              <a:ext uri="{FF2B5EF4-FFF2-40B4-BE49-F238E27FC236}">
                <a16:creationId xmlns:a16="http://schemas.microsoft.com/office/drawing/2014/main" id="{3A0D3F95-CC03-0291-21E9-D16EB9B976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8" y="722377"/>
            <a:ext cx="9445752" cy="5152962"/>
          </a:xfrm>
        </p:spPr>
      </p:pic>
    </p:spTree>
    <p:extLst>
      <p:ext uri="{BB962C8B-B14F-4D97-AF65-F5344CB8AC3E}">
        <p14:creationId xmlns:p14="http://schemas.microsoft.com/office/powerpoint/2010/main" val="704650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20200D-7125-C88B-1CBD-C949818F3187}"/>
              </a:ext>
            </a:extLst>
          </p:cNvPr>
          <p:cNvSpPr txBox="1"/>
          <p:nvPr/>
        </p:nvSpPr>
        <p:spPr>
          <a:xfrm>
            <a:off x="2578608" y="2953512"/>
            <a:ext cx="6656832" cy="132343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endParaRPr lang="en-IN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006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41</TotalTime>
  <Words>4122</Words>
  <Application>Microsoft Office PowerPoint</Application>
  <PresentationFormat>Widescreen</PresentationFormat>
  <Paragraphs>78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Garamond</vt:lpstr>
      <vt:lpstr>Kruti Dev 010</vt:lpstr>
      <vt:lpstr>Times New Roman</vt:lpstr>
      <vt:lpstr>Wingdings</vt:lpstr>
      <vt:lpstr>Organic</vt:lpstr>
      <vt:lpstr>Standard Operating Procedure</vt:lpstr>
      <vt:lpstr>  ,0lh0 ¼vfxze fudklh½ ds fo:) Mh0lh0 ¼fMVsy dafVtsUlh½ foi= ds lek;kstu gsrq ekud lapkyu izfØ;k ¼Standard Operating Procedure½ </vt:lpstr>
      <vt:lpstr>  ,0lh0 ¼vfxze fudklh½ ds fo:) Mh0lh0 ¼fMVsy dafVtsUlh½ foi= ds lek;kstu gsrq ekud lapkyu izfØ;k ¼Standard Operating Procedure½ </vt:lpstr>
      <vt:lpstr>  ,0lh0 ¼vfxze fudklh½ ds fo:) Mh0lh0 ¼fMVsy dafVtsUlh½ foi= ds lek;kstu gsrq ekud lapkyu izfØ;k ¼Standard Operating Procedure½ </vt:lpstr>
      <vt:lpstr>  ,0lh0 ¼vfxze fudklh½ ds fo:) Mh0lh0 ¼fMVsy dafVtsUlh½ foi= ds lek;kstu gsrq ekud lapkyu izfØ;k ¼Standard Operating Procedure½ </vt:lpstr>
      <vt:lpstr>  ,0lh0 ¼vfxze fudklh½ ds fo:) Mh0lh0 ¼fMVsy dafVtsUlh½ foi= ds lek;kstu gsrq ekud lapkyu izfØ;k ¼Standard Operating Procedure½ </vt:lpstr>
      <vt:lpstr>  ,0lh0 ¼vfxze fudklh½ ds fo:) Mh0lh0 ¼fMVsy dafVtsUlh½ foi= ds lek;kstu gsrq ekud lapkyu izfØ;k ¼Standard Operating Procedure½ </vt:lpstr>
      <vt:lpstr>  ,0lh0 ¼vfxze fudklh½ ds fo:) Mh0lh0 ¼fMVsy dafVtsUlh½ foi= ds lek;kstu gsrq ekud lapkyu izfØ;k ¼Standard Operating Procedure½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mi;ksfxrk izek.k i= ds ek/;e ls lek;kstu gsrq ekud lapkyu izfØ;k ¼Standard Operating Procedure½ </vt:lpstr>
      <vt:lpstr>mi;ksfxrk izek.k i= ds ek/;e ls lek;kstu gsrq ekud lapkyu izfØ;k ¼Standard Operating Procedure½ </vt:lpstr>
      <vt:lpstr>mi;ksfxrk izek.k i= ds ek/;e ls lek;kstu gsrq ekud lapkyu izfØ;k ¼Standard Operating Procedure½ </vt:lpstr>
      <vt:lpstr>mi;ksfxrk izek.k i= ds ek/;e ls lek;kstu gsrq ekud lapkyu izfØ;k ¼Standard Operating Procedure½ </vt:lpstr>
      <vt:lpstr>mi;ksfxrk izek.k i= ds ek/;e ls lek;kstu gsrq ekud lapkyu izfØ;k ¼Standard Operating Procedure½ </vt:lpstr>
      <vt:lpstr>mi;ksfxrk izek.k i= ds ek/;e ls lek;kstu gsrq ekud lapkyu izfØ;k ¼Standard Operating Procedure½ </vt:lpstr>
      <vt:lpstr>mi;ksfxrk izek.k i= ds ek/;e ls lek;kstu gsrq ekud lapkyu izfØ;k ¼Standard Operating Procedure½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ITM</dc:creator>
  <cp:lastModifiedBy>ITM</cp:lastModifiedBy>
  <cp:revision>6</cp:revision>
  <dcterms:created xsi:type="dcterms:W3CDTF">2026-01-21T09:59:15Z</dcterms:created>
  <dcterms:modified xsi:type="dcterms:W3CDTF">2026-01-21T11:06:57Z</dcterms:modified>
</cp:coreProperties>
</file>