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Objectif Express 1 – Detailed Expansion (Units 1–3)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Professional French Method (A1–A2)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Unit 1 – Make Contact (Detailed Overview)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Theme: Establishing initial professional contact.</a:t>
            </a:r>
          </a:p>
          <a:p>
            <a:pPr lvl="1"/>
            <a:r>
              <a:t>4 task‑based lessons focusing on real workplace scenarios.</a:t>
            </a:r>
          </a:p>
          <a:p>
            <a:pPr lvl="1"/>
            <a:r>
              <a:t>Skills: greetings, introductions, presenting oneself in a professional context.</a:t>
            </a:r>
          </a:p>
          <a:p>
            <a:pPr lvl="1"/>
            <a:r>
              <a:t>Repères pages offer cultural insight into French workplace etiquette.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Unit 1 – Activities &amp;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Sample tasks:</a:t>
            </a:r>
          </a:p>
          <a:p>
            <a:pPr lvl="1"/>
            <a:r>
              <a:t>Role‑play: introducing yourself during a first business meeting.</a:t>
            </a:r>
          </a:p>
          <a:p>
            <a:pPr lvl="1"/>
            <a:r>
              <a:t>Listening activity: identifying professional greetings in real contexts.</a:t>
            </a:r>
          </a:p>
          <a:p>
            <a:pPr lvl="1"/>
            <a:r>
              <a:t>Writing task: completing a simple professional profile.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Unit 2 – Meet Others (Detailed Overview)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Theme: Building professional relationships.</a:t>
            </a:r>
          </a:p>
          <a:p>
            <a:pPr lvl="1"/>
            <a:r>
              <a:t>Focus on cultural awareness and workplace norms.</a:t>
            </a:r>
          </a:p>
          <a:p>
            <a:pPr lvl="1"/>
            <a:r>
              <a:t>Tasks centered on simple, concrete interactions.</a:t>
            </a:r>
          </a:p>
          <a:p>
            <a:pPr lvl="1"/>
            <a:r>
              <a:t>Skills: exchanging personal/professional info, polite expressions, social etiquette.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Unit 2 – Activities &amp;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Sample tasks:</a:t>
            </a:r>
          </a:p>
          <a:p>
            <a:pPr lvl="1"/>
            <a:r>
              <a:t>Reading task: recognizing polite expressions in workplace dialogues.</a:t>
            </a:r>
          </a:p>
          <a:p>
            <a:pPr lvl="1"/>
            <a:r>
              <a:t>Oral task: practicing small talk in a business setting.</a:t>
            </a:r>
          </a:p>
          <a:p>
            <a:pPr lvl="1"/>
            <a:r>
              <a:t>Vocabulary activity: matching job titles with responsibilities.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Unit 3 – Communicate Online (Detailed Overview)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Theme: Digital communication in the workplace.</a:t>
            </a:r>
          </a:p>
          <a:p>
            <a:pPr lvl="1"/>
            <a:r>
              <a:t>Includes linguistic tools and practice pages.</a:t>
            </a:r>
          </a:p>
          <a:p>
            <a:pPr lvl="1"/>
            <a:r>
              <a:t>Skills: writing emails, using online messaging tools, understanding digital tone.</a:t>
            </a:r>
          </a:p>
          <a:p>
            <a:pPr lvl="1"/>
            <a:r>
              <a:t>Focus on professional formatting and clarity in written communication.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Unit 3 – Activities &amp;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Sample tasks:</a:t>
            </a:r>
          </a:p>
          <a:p>
            <a:pPr lvl="1"/>
            <a:r>
              <a:t>Writing task: drafting a professional email with clear subject and purpose.</a:t>
            </a:r>
          </a:p>
          <a:p>
            <a:pPr lvl="1"/>
            <a:r>
              <a:t>Digital conventions: identifying formal vs informal online messages.</a:t>
            </a:r>
          </a:p>
          <a:p>
            <a:pPr lvl="1"/>
            <a:r>
              <a:t>Scenario: responding to workplace messages appropriately.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Objectif Express 1 – Detailed Expansion (Units 1–3)</vt:lpstr>
      <vt:lpstr>Unit 1 – Make Contact (Detailed Overview)</vt:lpstr>
      <vt:lpstr>Unit 1 – Activities &amp; Tasks</vt:lpstr>
      <vt:lpstr>Unit 2 – Meet Others (Detailed Overview)</vt:lpstr>
      <vt:lpstr>Unit 2 – Activities &amp; Tasks</vt:lpstr>
      <vt:lpstr>Unit 3 – Communicate Online (Detailed Overview)</vt:lpstr>
      <vt:lpstr>Unit 3 – Activities &amp; Tasks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2</cp:revision>
  <dcterms:created xsi:type="dcterms:W3CDTF">2013-01-27T09:14:16Z</dcterms:created>
  <dcterms:modified xsi:type="dcterms:W3CDTF">2026-03-12T10:35:15Z</dcterms:modified>
  <cp:category/>
</cp:coreProperties>
</file>